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5" r:id="rId2"/>
    <p:sldId id="343" r:id="rId3"/>
    <p:sldId id="325" r:id="rId4"/>
    <p:sldId id="324" r:id="rId5"/>
    <p:sldId id="326" r:id="rId6"/>
    <p:sldId id="331" r:id="rId7"/>
    <p:sldId id="330" r:id="rId8"/>
    <p:sldId id="332" r:id="rId9"/>
    <p:sldId id="335" r:id="rId10"/>
    <p:sldId id="327" r:id="rId11"/>
    <p:sldId id="333" r:id="rId12"/>
    <p:sldId id="341" r:id="rId13"/>
    <p:sldId id="320" r:id="rId14"/>
    <p:sldId id="322" r:id="rId15"/>
    <p:sldId id="342" r:id="rId16"/>
    <p:sldId id="336" r:id="rId17"/>
    <p:sldId id="329" r:id="rId18"/>
    <p:sldId id="340" r:id="rId19"/>
  </p:sldIdLst>
  <p:sldSz cx="12188825"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1" autoAdjust="0"/>
    <p:restoredTop sz="95226" autoAdjust="0"/>
  </p:normalViewPr>
  <p:slideViewPr>
    <p:cSldViewPr showGuides="1">
      <p:cViewPr varScale="1">
        <p:scale>
          <a:sx n="82" d="100"/>
          <a:sy n="82" d="100"/>
        </p:scale>
        <p:origin x="677"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6/20/2023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6/20/2023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104575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336446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dirty="0"/>
          </a:p>
        </p:txBody>
      </p:sp>
    </p:spTree>
    <p:extLst>
      <p:ext uri="{BB962C8B-B14F-4D97-AF65-F5344CB8AC3E}">
        <p14:creationId xmlns:p14="http://schemas.microsoft.com/office/powerpoint/2010/main" val="146312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dirty="0"/>
          </a:p>
        </p:txBody>
      </p:sp>
    </p:spTree>
    <p:extLst>
      <p:ext uri="{BB962C8B-B14F-4D97-AF65-F5344CB8AC3E}">
        <p14:creationId xmlns:p14="http://schemas.microsoft.com/office/powerpoint/2010/main" val="33212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dirty="0"/>
          </a:p>
        </p:txBody>
      </p:sp>
    </p:spTree>
    <p:extLst>
      <p:ext uri="{BB962C8B-B14F-4D97-AF65-F5344CB8AC3E}">
        <p14:creationId xmlns:p14="http://schemas.microsoft.com/office/powerpoint/2010/main" val="54736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dirty="0"/>
          </a:p>
        </p:txBody>
      </p:sp>
    </p:spTree>
    <p:extLst>
      <p:ext uri="{BB962C8B-B14F-4D97-AF65-F5344CB8AC3E}">
        <p14:creationId xmlns:p14="http://schemas.microsoft.com/office/powerpoint/2010/main" val="248011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dirty="0"/>
          </a:p>
        </p:txBody>
      </p:sp>
    </p:spTree>
    <p:extLst>
      <p:ext uri="{BB962C8B-B14F-4D97-AF65-F5344CB8AC3E}">
        <p14:creationId xmlns:p14="http://schemas.microsoft.com/office/powerpoint/2010/main" val="161297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dirty="0"/>
          </a:p>
        </p:txBody>
      </p:sp>
    </p:spTree>
    <p:extLst>
      <p:ext uri="{BB962C8B-B14F-4D97-AF65-F5344CB8AC3E}">
        <p14:creationId xmlns:p14="http://schemas.microsoft.com/office/powerpoint/2010/main" val="98192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dirty="0"/>
          </a:p>
        </p:txBody>
      </p:sp>
    </p:spTree>
    <p:extLst>
      <p:ext uri="{BB962C8B-B14F-4D97-AF65-F5344CB8AC3E}">
        <p14:creationId xmlns:p14="http://schemas.microsoft.com/office/powerpoint/2010/main" val="4071582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dirty="0"/>
          </a:p>
        </p:txBody>
      </p:sp>
    </p:spTree>
    <p:extLst>
      <p:ext uri="{BB962C8B-B14F-4D97-AF65-F5344CB8AC3E}">
        <p14:creationId xmlns:p14="http://schemas.microsoft.com/office/powerpoint/2010/main" val="341050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249714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329369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dirty="0"/>
          </a:p>
        </p:txBody>
      </p:sp>
    </p:spTree>
    <p:extLst>
      <p:ext uri="{BB962C8B-B14F-4D97-AF65-F5344CB8AC3E}">
        <p14:creationId xmlns:p14="http://schemas.microsoft.com/office/powerpoint/2010/main" val="23065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dirty="0"/>
          </a:p>
        </p:txBody>
      </p:sp>
    </p:spTree>
    <p:extLst>
      <p:ext uri="{BB962C8B-B14F-4D97-AF65-F5344CB8AC3E}">
        <p14:creationId xmlns:p14="http://schemas.microsoft.com/office/powerpoint/2010/main" val="133775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75816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39060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49142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dirty="0"/>
          </a:p>
        </p:txBody>
      </p:sp>
    </p:spTree>
    <p:extLst>
      <p:ext uri="{BB962C8B-B14F-4D97-AF65-F5344CB8AC3E}">
        <p14:creationId xmlns:p14="http://schemas.microsoft.com/office/powerpoint/2010/main" val="307166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6/20/2023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6/20/2023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6/20/2023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6/20/2023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6/20/2023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6/20/2023</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6/20/2023</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6/20/2023</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6/20/2023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6/20/2023</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6/20/2023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7U6tz8Bav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nfbmuslims@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en-US" dirty="0"/>
              <a:t>Digital Business Cards </a:t>
            </a:r>
            <a:br>
              <a:rPr lang="en-US" dirty="0"/>
            </a:br>
            <a:r>
              <a:rPr lang="en-US" dirty="0"/>
              <a:t>&amp; </a:t>
            </a:r>
            <a:br>
              <a:rPr lang="en-US" dirty="0"/>
            </a:br>
            <a:r>
              <a:rPr lang="en-US" dirty="0"/>
              <a:t>Networking Strategies</a:t>
            </a:r>
            <a:endParaRPr lang="en-US" sz="5400" dirty="0"/>
          </a:p>
        </p:txBody>
      </p:sp>
      <p:sp>
        <p:nvSpPr>
          <p:cNvPr id="4" name="Subtitle 3"/>
          <p:cNvSpPr>
            <a:spLocks noGrp="1"/>
          </p:cNvSpPr>
          <p:nvPr>
            <p:ph type="subTitle" idx="1"/>
          </p:nvPr>
        </p:nvSpPr>
        <p:spPr>
          <a:xfrm>
            <a:off x="1065213" y="4876800"/>
            <a:ext cx="8229600" cy="1219200"/>
          </a:xfrm>
        </p:spPr>
        <p:txBody>
          <a:bodyPr/>
          <a:lstStyle/>
          <a:p>
            <a:r>
              <a:rPr lang="en-US" dirty="0"/>
              <a:t>By the NFB Muslims Group</a:t>
            </a:r>
          </a:p>
          <a:p>
            <a:r>
              <a:rPr lang="it-IT" dirty="0"/>
              <a:t>June 10, 2023</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D2E3-CB6F-CE59-E170-1F84876A9930}"/>
              </a:ext>
            </a:extLst>
          </p:cNvPr>
          <p:cNvSpPr>
            <a:spLocks noGrp="1"/>
          </p:cNvSpPr>
          <p:nvPr>
            <p:ph type="title"/>
          </p:nvPr>
        </p:nvSpPr>
        <p:spPr>
          <a:xfrm>
            <a:off x="1522413" y="533400"/>
            <a:ext cx="9144001" cy="1371600"/>
          </a:xfrm>
        </p:spPr>
        <p:txBody>
          <a:bodyPr/>
          <a:lstStyle/>
          <a:p>
            <a:r>
              <a:rPr lang="en-US" dirty="0"/>
              <a:t>Android Smart Phone Contact Card</a:t>
            </a:r>
          </a:p>
        </p:txBody>
      </p:sp>
      <p:sp>
        <p:nvSpPr>
          <p:cNvPr id="3" name="Content Placeholder 2">
            <a:extLst>
              <a:ext uri="{FF2B5EF4-FFF2-40B4-BE49-F238E27FC236}">
                <a16:creationId xmlns:a16="http://schemas.microsoft.com/office/drawing/2014/main" id="{CB1E29C8-88EE-7CEB-E3EF-FF5EE969DC12}"/>
              </a:ext>
            </a:extLst>
          </p:cNvPr>
          <p:cNvSpPr>
            <a:spLocks noGrp="1"/>
          </p:cNvSpPr>
          <p:nvPr>
            <p:ph idx="1"/>
          </p:nvPr>
        </p:nvSpPr>
        <p:spPr/>
        <p:txBody>
          <a:bodyPr/>
          <a:lstStyle/>
          <a:p>
            <a:r>
              <a:rPr lang="en-US" dirty="0"/>
              <a:t>Creating contact card</a:t>
            </a:r>
          </a:p>
          <a:p>
            <a:r>
              <a:rPr lang="en-US" dirty="0"/>
              <a:t>Sharing contact card</a:t>
            </a:r>
          </a:p>
          <a:p>
            <a:r>
              <a:rPr lang="en-US" dirty="0"/>
              <a:t>Receiving contact card</a:t>
            </a:r>
          </a:p>
        </p:txBody>
      </p:sp>
    </p:spTree>
    <p:extLst>
      <p:ext uri="{BB962C8B-B14F-4D97-AF65-F5344CB8AC3E}">
        <p14:creationId xmlns:p14="http://schemas.microsoft.com/office/powerpoint/2010/main" val="12790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972F-3FBE-3518-096D-AC62EB5746B1}"/>
              </a:ext>
            </a:extLst>
          </p:cNvPr>
          <p:cNvSpPr>
            <a:spLocks noGrp="1"/>
          </p:cNvSpPr>
          <p:nvPr>
            <p:ph type="title"/>
          </p:nvPr>
        </p:nvSpPr>
        <p:spPr>
          <a:xfrm>
            <a:off x="1522413" y="304800"/>
            <a:ext cx="9144001" cy="1371600"/>
          </a:xfrm>
        </p:spPr>
        <p:txBody>
          <a:bodyPr/>
          <a:lstStyle/>
          <a:p>
            <a:r>
              <a:rPr lang="en-US" dirty="0"/>
              <a:t>QR Code &amp; Barcode scanner</a:t>
            </a:r>
          </a:p>
        </p:txBody>
      </p:sp>
      <p:sp>
        <p:nvSpPr>
          <p:cNvPr id="3" name="Content Placeholder 2">
            <a:extLst>
              <a:ext uri="{FF2B5EF4-FFF2-40B4-BE49-F238E27FC236}">
                <a16:creationId xmlns:a16="http://schemas.microsoft.com/office/drawing/2014/main" id="{358668BE-07F3-92C6-C25D-0AEBE4BD3B76}"/>
              </a:ext>
            </a:extLst>
          </p:cNvPr>
          <p:cNvSpPr>
            <a:spLocks noGrp="1"/>
          </p:cNvSpPr>
          <p:nvPr>
            <p:ph idx="1"/>
          </p:nvPr>
        </p:nvSpPr>
        <p:spPr/>
        <p:txBody>
          <a:bodyPr/>
          <a:lstStyle/>
          <a:p>
            <a:pPr lvl="1"/>
            <a:r>
              <a:rPr lang="en-US" dirty="0"/>
              <a:t>Available on Apple and Android </a:t>
            </a:r>
          </a:p>
          <a:p>
            <a:pPr lvl="1"/>
            <a:r>
              <a:rPr lang="en-US" dirty="0"/>
              <a:t>Privacy information is listed on the app store</a:t>
            </a:r>
          </a:p>
          <a:p>
            <a:r>
              <a:rPr lang="en-US" dirty="0"/>
              <a:t>the QR code  can be shared digitally and/or printed.</a:t>
            </a:r>
          </a:p>
          <a:p>
            <a:r>
              <a:rPr lang="en-US" dirty="0"/>
              <a:t>The app itself has a scanner under the “Scan” tab on the bottom left for any QR code.</a:t>
            </a:r>
          </a:p>
          <a:p>
            <a:r>
              <a:rPr lang="en-US" dirty="0"/>
              <a:t>QR Code is compatible with any scanner including your smart phone camera.</a:t>
            </a:r>
          </a:p>
        </p:txBody>
      </p:sp>
    </p:spTree>
    <p:extLst>
      <p:ext uri="{BB962C8B-B14F-4D97-AF65-F5344CB8AC3E}">
        <p14:creationId xmlns:p14="http://schemas.microsoft.com/office/powerpoint/2010/main" val="183339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952E-D769-AC89-9B5E-156807169730}"/>
              </a:ext>
            </a:extLst>
          </p:cNvPr>
          <p:cNvSpPr>
            <a:spLocks noGrp="1"/>
          </p:cNvSpPr>
          <p:nvPr>
            <p:ph type="title"/>
          </p:nvPr>
        </p:nvSpPr>
        <p:spPr/>
        <p:txBody>
          <a:bodyPr/>
          <a:lstStyle/>
          <a:p>
            <a:r>
              <a:rPr lang="en-US" dirty="0"/>
              <a:t>QR Code &amp; Barcode </a:t>
            </a:r>
            <a:r>
              <a:rPr lang="en-US"/>
              <a:t>Scanner App </a:t>
            </a:r>
            <a:r>
              <a:rPr lang="en-US" dirty="0"/>
              <a:t>demo </a:t>
            </a:r>
          </a:p>
        </p:txBody>
      </p:sp>
      <p:sp>
        <p:nvSpPr>
          <p:cNvPr id="3" name="Content Placeholder 2">
            <a:extLst>
              <a:ext uri="{FF2B5EF4-FFF2-40B4-BE49-F238E27FC236}">
                <a16:creationId xmlns:a16="http://schemas.microsoft.com/office/drawing/2014/main" id="{537769E0-7467-233C-8C45-93FDAA721933}"/>
              </a:ext>
            </a:extLst>
          </p:cNvPr>
          <p:cNvSpPr>
            <a:spLocks noGrp="1"/>
          </p:cNvSpPr>
          <p:nvPr>
            <p:ph idx="1"/>
          </p:nvPr>
        </p:nvSpPr>
        <p:spPr/>
        <p:txBody>
          <a:bodyPr>
            <a:normAutofit fontScale="85000" lnSpcReduction="20000"/>
          </a:bodyPr>
          <a:lstStyle/>
          <a:p>
            <a:r>
              <a:rPr lang="en-US" dirty="0"/>
              <a:t>Download QR Code &amp; Barcode Scanner</a:t>
            </a:r>
          </a:p>
          <a:p>
            <a:r>
              <a:rPr lang="en-US" dirty="0"/>
              <a:t>To create a QR code, </a:t>
            </a:r>
          </a:p>
          <a:p>
            <a:pPr marL="457200" indent="-457200">
              <a:buAutoNum type="arabicPeriod"/>
            </a:pPr>
            <a:r>
              <a:rPr lang="en-US" dirty="0"/>
              <a:t>Click on the “My codes”  tab on the bottom</a:t>
            </a:r>
          </a:p>
          <a:p>
            <a:pPr marL="457200" indent="-457200">
              <a:buAutoNum type="arabicPeriod"/>
            </a:pPr>
            <a:r>
              <a:rPr lang="en-US" dirty="0"/>
              <a:t>Click on the “Add” button on the top left</a:t>
            </a:r>
          </a:p>
          <a:p>
            <a:pPr marL="457200" indent="-457200">
              <a:buAutoNum type="arabicPeriod"/>
            </a:pPr>
            <a:r>
              <a:rPr lang="en-US" dirty="0"/>
              <a:t>Choose format, such as the “Contact” option</a:t>
            </a:r>
          </a:p>
          <a:p>
            <a:pPr marL="457200" indent="-457200">
              <a:buAutoNum type="arabicPeriod"/>
            </a:pPr>
            <a:r>
              <a:rPr lang="en-US" dirty="0"/>
              <a:t>Edit all necessary fields</a:t>
            </a:r>
          </a:p>
          <a:p>
            <a:pPr marL="457200" indent="-457200">
              <a:buAutoNum type="arabicPeriod"/>
            </a:pPr>
            <a:r>
              <a:rPr lang="en-US" dirty="0"/>
              <a:t>Click the “Create” button on the top right</a:t>
            </a:r>
          </a:p>
          <a:p>
            <a:pPr marL="457200" indent="-457200">
              <a:buAutoNum type="arabicPeriod"/>
            </a:pPr>
            <a:r>
              <a:rPr lang="en-US" dirty="0"/>
              <a:t>You can edit the design of the QR code, as well as edit content &amp; share your QR code</a:t>
            </a:r>
          </a:p>
          <a:p>
            <a:pPr marL="457200" indent="-457200">
              <a:buAutoNum type="arabicPeriod"/>
            </a:pPr>
            <a:r>
              <a:rPr lang="en-US" dirty="0"/>
              <a:t>It is saved in the “my Code” tab</a:t>
            </a:r>
          </a:p>
        </p:txBody>
      </p:sp>
    </p:spTree>
    <p:extLst>
      <p:ext uri="{BB962C8B-B14F-4D97-AF65-F5344CB8AC3E}">
        <p14:creationId xmlns:p14="http://schemas.microsoft.com/office/powerpoint/2010/main" val="42132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9DE9-2D3A-E328-1D8A-79A066826985}"/>
              </a:ext>
            </a:extLst>
          </p:cNvPr>
          <p:cNvSpPr>
            <a:spLocks noGrp="1"/>
          </p:cNvSpPr>
          <p:nvPr>
            <p:ph type="title"/>
          </p:nvPr>
        </p:nvSpPr>
        <p:spPr/>
        <p:txBody>
          <a:bodyPr/>
          <a:lstStyle/>
          <a:p>
            <a:r>
              <a:rPr lang="en-US" dirty="0"/>
              <a:t>Traditional Business Cards</a:t>
            </a:r>
          </a:p>
        </p:txBody>
      </p:sp>
      <p:sp>
        <p:nvSpPr>
          <p:cNvPr id="3" name="Content Placeholder 2">
            <a:extLst>
              <a:ext uri="{FF2B5EF4-FFF2-40B4-BE49-F238E27FC236}">
                <a16:creationId xmlns:a16="http://schemas.microsoft.com/office/drawing/2014/main" id="{0AD97C86-521B-6ED3-076F-3F72255962C4}"/>
              </a:ext>
            </a:extLst>
          </p:cNvPr>
          <p:cNvSpPr>
            <a:spLocks noGrp="1"/>
          </p:cNvSpPr>
          <p:nvPr>
            <p:ph idx="1"/>
          </p:nvPr>
        </p:nvSpPr>
        <p:spPr/>
        <p:txBody>
          <a:bodyPr/>
          <a:lstStyle/>
          <a:p>
            <a:r>
              <a:rPr lang="en-US" dirty="0"/>
              <a:t>Mostly Inaccessible</a:t>
            </a:r>
          </a:p>
          <a:p>
            <a:r>
              <a:rPr lang="en-US" dirty="0"/>
              <a:t>Environmental Impact</a:t>
            </a:r>
          </a:p>
          <a:p>
            <a:r>
              <a:rPr lang="en-US" dirty="0"/>
              <a:t>Limited Space</a:t>
            </a:r>
          </a:p>
          <a:p>
            <a:r>
              <a:rPr lang="en-US" dirty="0"/>
              <a:t>Outdated Information</a:t>
            </a:r>
          </a:p>
          <a:p>
            <a:r>
              <a:rPr lang="en-US" dirty="0"/>
              <a:t>Inconvenience</a:t>
            </a:r>
          </a:p>
          <a:p>
            <a:r>
              <a:rPr lang="en-US" dirty="0"/>
              <a:t>Analytics</a:t>
            </a:r>
          </a:p>
        </p:txBody>
      </p:sp>
      <p:pic>
        <p:nvPicPr>
          <p:cNvPr id="7" name="Picture 6" descr="2 stacks of business cards.">
            <a:extLst>
              <a:ext uri="{FF2B5EF4-FFF2-40B4-BE49-F238E27FC236}">
                <a16:creationId xmlns:a16="http://schemas.microsoft.com/office/drawing/2014/main" id="{326D3BB1-A257-15F6-3010-03C8ABDE2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12" y="2194560"/>
            <a:ext cx="6084908" cy="3291840"/>
          </a:xfrm>
          <a:prstGeom prst="rect">
            <a:avLst/>
          </a:prstGeom>
        </p:spPr>
      </p:pic>
    </p:spTree>
    <p:extLst>
      <p:ext uri="{BB962C8B-B14F-4D97-AF65-F5344CB8AC3E}">
        <p14:creationId xmlns:p14="http://schemas.microsoft.com/office/powerpoint/2010/main" val="20777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2004-8D47-C219-79A2-0A99A00F8CEA}"/>
              </a:ext>
            </a:extLst>
          </p:cNvPr>
          <p:cNvSpPr>
            <a:spLocks noGrp="1"/>
          </p:cNvSpPr>
          <p:nvPr>
            <p:ph type="title"/>
          </p:nvPr>
        </p:nvSpPr>
        <p:spPr/>
        <p:txBody>
          <a:bodyPr/>
          <a:lstStyle/>
          <a:p>
            <a:r>
              <a:rPr lang="en-US" dirty="0"/>
              <a:t>The Benefits of Digital Business Cards</a:t>
            </a:r>
          </a:p>
        </p:txBody>
      </p:sp>
      <p:sp>
        <p:nvSpPr>
          <p:cNvPr id="3" name="Content Placeholder 2">
            <a:extLst>
              <a:ext uri="{FF2B5EF4-FFF2-40B4-BE49-F238E27FC236}">
                <a16:creationId xmlns:a16="http://schemas.microsoft.com/office/drawing/2014/main" id="{0BF6D039-4002-7037-B628-1A298CC4DFA1}"/>
              </a:ext>
            </a:extLst>
          </p:cNvPr>
          <p:cNvSpPr>
            <a:spLocks noGrp="1"/>
          </p:cNvSpPr>
          <p:nvPr>
            <p:ph idx="1"/>
          </p:nvPr>
        </p:nvSpPr>
        <p:spPr/>
        <p:txBody>
          <a:bodyPr/>
          <a:lstStyle/>
          <a:p>
            <a:r>
              <a:rPr lang="en-US" dirty="0"/>
              <a:t>Improved Accessibility</a:t>
            </a:r>
          </a:p>
          <a:p>
            <a:r>
              <a:rPr lang="en-US" dirty="0"/>
              <a:t>Dynamic Updates</a:t>
            </a:r>
          </a:p>
          <a:p>
            <a:r>
              <a:rPr lang="en-US" dirty="0"/>
              <a:t>Enhanced Customization </a:t>
            </a:r>
          </a:p>
        </p:txBody>
      </p:sp>
      <p:pic>
        <p:nvPicPr>
          <p:cNvPr id="5" name="Picture 4" descr="A collection of Linq products. On the left are 2 Linq cards, 1 showing the front of the card, the second showing the back of the card with the QR code. To the right is a smart phone with the Linq app open, beside the phone is a smart watch displaying the QR code.">
            <a:extLst>
              <a:ext uri="{FF2B5EF4-FFF2-40B4-BE49-F238E27FC236}">
                <a16:creationId xmlns:a16="http://schemas.microsoft.com/office/drawing/2014/main" id="{241637DE-5E25-2CB2-0B27-998799D3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2270760"/>
            <a:ext cx="5567910" cy="3383280"/>
          </a:xfrm>
          <a:prstGeom prst="rect">
            <a:avLst/>
          </a:prstGeom>
        </p:spPr>
      </p:pic>
    </p:spTree>
    <p:extLst>
      <p:ext uri="{BB962C8B-B14F-4D97-AF65-F5344CB8AC3E}">
        <p14:creationId xmlns:p14="http://schemas.microsoft.com/office/powerpoint/2010/main" val="372616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70AE-935C-F95C-91FB-0A684E595800}"/>
              </a:ext>
            </a:extLst>
          </p:cNvPr>
          <p:cNvSpPr>
            <a:spLocks noGrp="1"/>
          </p:cNvSpPr>
          <p:nvPr>
            <p:ph type="title"/>
          </p:nvPr>
        </p:nvSpPr>
        <p:spPr/>
        <p:txBody>
          <a:bodyPr/>
          <a:lstStyle/>
          <a:p>
            <a:r>
              <a:rPr lang="en-US" dirty="0" err="1"/>
              <a:t>Linq</a:t>
            </a:r>
            <a:r>
              <a:rPr lang="en-US" dirty="0"/>
              <a:t> App</a:t>
            </a:r>
          </a:p>
        </p:txBody>
      </p:sp>
      <p:sp>
        <p:nvSpPr>
          <p:cNvPr id="3" name="Content Placeholder 2">
            <a:extLst>
              <a:ext uri="{FF2B5EF4-FFF2-40B4-BE49-F238E27FC236}">
                <a16:creationId xmlns:a16="http://schemas.microsoft.com/office/drawing/2014/main" id="{D1535CF8-A4B8-E64E-6181-334FA70486D6}"/>
              </a:ext>
            </a:extLst>
          </p:cNvPr>
          <p:cNvSpPr>
            <a:spLocks noGrp="1"/>
          </p:cNvSpPr>
          <p:nvPr>
            <p:ph idx="1"/>
          </p:nvPr>
        </p:nvSpPr>
        <p:spPr/>
        <p:txBody>
          <a:bodyPr/>
          <a:lstStyle/>
          <a:p>
            <a:r>
              <a:rPr lang="en-US" dirty="0"/>
              <a:t>Digital business card on IOS and Android</a:t>
            </a:r>
          </a:p>
          <a:p>
            <a:r>
              <a:rPr lang="en-US" dirty="0"/>
              <a:t>Accessible with Voiceover, but includes a little hiccups</a:t>
            </a:r>
          </a:p>
          <a:p>
            <a:r>
              <a:rPr lang="en-US" dirty="0"/>
              <a:t>The App is free, but The app includes features that require payment. </a:t>
            </a:r>
          </a:p>
          <a:p>
            <a:r>
              <a:rPr lang="en-US" dirty="0"/>
              <a:t>The app can come with a physical business card with cost.</a:t>
            </a:r>
          </a:p>
          <a:p>
            <a:r>
              <a:rPr lang="en-US" dirty="0"/>
              <a:t>Features are very diverse and to your benefit: general contact information, website, social media, videos, and so much more.</a:t>
            </a:r>
          </a:p>
          <a:p>
            <a:r>
              <a:rPr lang="en-US" dirty="0"/>
              <a:t>App includes analytics regarding usage and access of whoever accesses your contact business card.</a:t>
            </a:r>
          </a:p>
        </p:txBody>
      </p:sp>
    </p:spTree>
    <p:extLst>
      <p:ext uri="{BB962C8B-B14F-4D97-AF65-F5344CB8AC3E}">
        <p14:creationId xmlns:p14="http://schemas.microsoft.com/office/powerpoint/2010/main" val="26611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F010-5FC3-A7DF-2584-805FA4B46D08}"/>
              </a:ext>
            </a:extLst>
          </p:cNvPr>
          <p:cNvSpPr>
            <a:spLocks noGrp="1"/>
          </p:cNvSpPr>
          <p:nvPr>
            <p:ph type="title"/>
          </p:nvPr>
        </p:nvSpPr>
        <p:spPr>
          <a:xfrm>
            <a:off x="1522413" y="304800"/>
            <a:ext cx="9144001" cy="1371600"/>
          </a:xfrm>
        </p:spPr>
        <p:txBody>
          <a:bodyPr/>
          <a:lstStyle/>
          <a:p>
            <a:r>
              <a:rPr lang="en-US" dirty="0"/>
              <a:t>Tips &amp; Safety on sharing Digital contact cards</a:t>
            </a:r>
          </a:p>
        </p:txBody>
      </p:sp>
      <p:sp>
        <p:nvSpPr>
          <p:cNvPr id="3" name="Content Placeholder 2">
            <a:extLst>
              <a:ext uri="{FF2B5EF4-FFF2-40B4-BE49-F238E27FC236}">
                <a16:creationId xmlns:a16="http://schemas.microsoft.com/office/drawing/2014/main" id="{329A746E-BC83-792B-0DE9-D96E25D99F12}"/>
              </a:ext>
            </a:extLst>
          </p:cNvPr>
          <p:cNvSpPr>
            <a:spLocks noGrp="1"/>
          </p:cNvSpPr>
          <p:nvPr>
            <p:ph idx="1"/>
          </p:nvPr>
        </p:nvSpPr>
        <p:spPr>
          <a:xfrm>
            <a:off x="1522413" y="1905000"/>
            <a:ext cx="9134391" cy="4114801"/>
          </a:xfrm>
        </p:spPr>
        <p:txBody>
          <a:bodyPr/>
          <a:lstStyle/>
          <a:p>
            <a:r>
              <a:rPr lang="en-US" dirty="0"/>
              <a:t>Making sure you know who you are sharing it with</a:t>
            </a:r>
          </a:p>
          <a:p>
            <a:r>
              <a:rPr lang="en-US" dirty="0"/>
              <a:t>Make sure that the receiver receives the card and saves it</a:t>
            </a:r>
          </a:p>
          <a:p>
            <a:r>
              <a:rPr lang="en-US" dirty="0"/>
              <a:t>If you are involved in several appointments (for occupation, volunteering, etc.), consider creating a contact card or a business card tailored with the necessary information for each of your involvement.</a:t>
            </a:r>
          </a:p>
        </p:txBody>
      </p:sp>
    </p:spTree>
    <p:extLst>
      <p:ext uri="{BB962C8B-B14F-4D97-AF65-F5344CB8AC3E}">
        <p14:creationId xmlns:p14="http://schemas.microsoft.com/office/powerpoint/2010/main" val="239761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D2E3-CB6F-CE59-E170-1F84876A9930}"/>
              </a:ext>
            </a:extLst>
          </p:cNvPr>
          <p:cNvSpPr>
            <a:spLocks noGrp="1"/>
          </p:cNvSpPr>
          <p:nvPr>
            <p:ph type="title"/>
          </p:nvPr>
        </p:nvSpPr>
        <p:spPr/>
        <p:txBody>
          <a:bodyPr/>
          <a:lstStyle/>
          <a:p>
            <a:r>
              <a:rPr lang="en-US" dirty="0"/>
              <a:t>Other Digital resources</a:t>
            </a:r>
          </a:p>
        </p:txBody>
      </p:sp>
      <p:sp>
        <p:nvSpPr>
          <p:cNvPr id="3" name="Content Placeholder 2">
            <a:extLst>
              <a:ext uri="{FF2B5EF4-FFF2-40B4-BE49-F238E27FC236}">
                <a16:creationId xmlns:a16="http://schemas.microsoft.com/office/drawing/2014/main" id="{CB1E29C8-88EE-7CEB-E3EF-FF5EE969DC12}"/>
              </a:ext>
            </a:extLst>
          </p:cNvPr>
          <p:cNvSpPr>
            <a:spLocks noGrp="1"/>
          </p:cNvSpPr>
          <p:nvPr>
            <p:ph idx="1"/>
          </p:nvPr>
        </p:nvSpPr>
        <p:spPr/>
        <p:txBody>
          <a:bodyPr/>
          <a:lstStyle/>
          <a:p>
            <a:r>
              <a:rPr lang="en-US" dirty="0"/>
              <a:t>Business Card scanner by </a:t>
            </a:r>
            <a:r>
              <a:rPr lang="en-US" dirty="0" err="1"/>
              <a:t>Covve</a:t>
            </a:r>
            <a:endParaRPr lang="en-US" dirty="0"/>
          </a:p>
          <a:p>
            <a:r>
              <a:rPr lang="en-US" dirty="0" err="1"/>
              <a:t>Blinq</a:t>
            </a:r>
            <a:r>
              <a:rPr lang="en-US" dirty="0"/>
              <a:t>: Digital Business Card</a:t>
            </a:r>
          </a:p>
        </p:txBody>
      </p:sp>
    </p:spTree>
    <p:extLst>
      <p:ext uri="{BB962C8B-B14F-4D97-AF65-F5344CB8AC3E}">
        <p14:creationId xmlns:p14="http://schemas.microsoft.com/office/powerpoint/2010/main" val="10125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6C40-DC90-C744-A784-4484554F4747}"/>
              </a:ext>
            </a:extLst>
          </p:cNvPr>
          <p:cNvSpPr>
            <a:spLocks noGrp="1"/>
          </p:cNvSpPr>
          <p:nvPr>
            <p:ph type="ctrTitle"/>
          </p:nvPr>
        </p:nvSpPr>
        <p:spPr/>
        <p:txBody>
          <a:bodyPr/>
          <a:lstStyle/>
          <a:p>
            <a:r>
              <a:rPr lang="en-US" dirty="0"/>
              <a:t>Questions </a:t>
            </a:r>
            <a:br>
              <a:rPr lang="en-US" dirty="0"/>
            </a:br>
            <a:r>
              <a:rPr lang="en-US" dirty="0"/>
              <a:t>&amp; </a:t>
            </a:r>
            <a:br>
              <a:rPr lang="en-US" dirty="0"/>
            </a:br>
            <a:r>
              <a:rPr lang="en-US" dirty="0"/>
              <a:t>Discussions</a:t>
            </a:r>
          </a:p>
        </p:txBody>
      </p:sp>
      <p:sp>
        <p:nvSpPr>
          <p:cNvPr id="3" name="Subtitle 2">
            <a:extLst>
              <a:ext uri="{FF2B5EF4-FFF2-40B4-BE49-F238E27FC236}">
                <a16:creationId xmlns:a16="http://schemas.microsoft.com/office/drawing/2014/main" id="{AF4AACE7-1353-CB54-3543-7ED2669EE6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601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2112-E377-D01E-CF11-0BD96A087015}"/>
              </a:ext>
            </a:extLst>
          </p:cNvPr>
          <p:cNvSpPr>
            <a:spLocks noGrp="1"/>
          </p:cNvSpPr>
          <p:nvPr>
            <p:ph type="title"/>
          </p:nvPr>
        </p:nvSpPr>
        <p:spPr/>
        <p:txBody>
          <a:bodyPr/>
          <a:lstStyle/>
          <a:p>
            <a:r>
              <a:rPr lang="en-US" dirty="0"/>
              <a:t>Link to the Recorded presentation</a:t>
            </a:r>
          </a:p>
        </p:txBody>
      </p:sp>
      <p:sp>
        <p:nvSpPr>
          <p:cNvPr id="3" name="Content Placeholder 2">
            <a:extLst>
              <a:ext uri="{FF2B5EF4-FFF2-40B4-BE49-F238E27FC236}">
                <a16:creationId xmlns:a16="http://schemas.microsoft.com/office/drawing/2014/main" id="{FF7448B1-6184-724C-9AB0-CAC59BA816F7}"/>
              </a:ext>
            </a:extLst>
          </p:cNvPr>
          <p:cNvSpPr>
            <a:spLocks noGrp="1"/>
          </p:cNvSpPr>
          <p:nvPr>
            <p:ph idx="1"/>
          </p:nvPr>
        </p:nvSpPr>
        <p:spPr/>
        <p:txBody>
          <a:bodyPr/>
          <a:lstStyle/>
          <a:p>
            <a:r>
              <a:rPr lang="en-US" dirty="0"/>
              <a:t>Subscribe to NFB Muslims Group YouTube channel and view the presentation recording:</a:t>
            </a:r>
          </a:p>
          <a:p>
            <a:r>
              <a:rPr lang="en-US" dirty="0">
                <a:hlinkClick r:id="rId3"/>
              </a:rPr>
              <a:t>https://www.youtube.com/watch?v=7U6tz8Bavoc</a:t>
            </a:r>
            <a:endParaRPr lang="en-US" dirty="0"/>
          </a:p>
          <a:p>
            <a:pPr marL="0" indent="0">
              <a:buNone/>
            </a:pPr>
            <a:endParaRPr lang="en-US" dirty="0"/>
          </a:p>
          <a:p>
            <a:pPr marL="0" indent="0">
              <a:buNone/>
            </a:pPr>
            <a:r>
              <a:rPr lang="en-US" dirty="0"/>
              <a:t>We recommend to use this PowerPoint Presentation to follow along the recorded video.</a:t>
            </a:r>
          </a:p>
        </p:txBody>
      </p:sp>
    </p:spTree>
    <p:extLst>
      <p:ext uri="{BB962C8B-B14F-4D97-AF65-F5344CB8AC3E}">
        <p14:creationId xmlns:p14="http://schemas.microsoft.com/office/powerpoint/2010/main" val="226779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6C6E-123F-20F7-2068-997916DEFB60}"/>
              </a:ext>
            </a:extLst>
          </p:cNvPr>
          <p:cNvSpPr>
            <a:spLocks noGrp="1"/>
          </p:cNvSpPr>
          <p:nvPr>
            <p:ph type="title"/>
          </p:nvPr>
        </p:nvSpPr>
        <p:spPr/>
        <p:txBody>
          <a:bodyPr/>
          <a:lstStyle/>
          <a:p>
            <a:r>
              <a:rPr lang="en-US" dirty="0"/>
              <a:t>Presenters </a:t>
            </a:r>
          </a:p>
        </p:txBody>
      </p:sp>
      <p:sp>
        <p:nvSpPr>
          <p:cNvPr id="3" name="Content Placeholder 2">
            <a:extLst>
              <a:ext uri="{FF2B5EF4-FFF2-40B4-BE49-F238E27FC236}">
                <a16:creationId xmlns:a16="http://schemas.microsoft.com/office/drawing/2014/main" id="{EF93511B-011F-8108-AAE3-991C29AAF825}"/>
              </a:ext>
            </a:extLst>
          </p:cNvPr>
          <p:cNvSpPr>
            <a:spLocks noGrp="1"/>
          </p:cNvSpPr>
          <p:nvPr>
            <p:ph idx="1"/>
          </p:nvPr>
        </p:nvSpPr>
        <p:spPr/>
        <p:txBody>
          <a:bodyPr>
            <a:normAutofit fontScale="85000" lnSpcReduction="10000"/>
          </a:bodyPr>
          <a:lstStyle/>
          <a:p>
            <a:r>
              <a:rPr lang="en-US" b="1" dirty="0"/>
              <a:t>Jaafar Al </a:t>
            </a:r>
            <a:r>
              <a:rPr lang="en-US" b="1" dirty="0" err="1"/>
              <a:t>Ogaili</a:t>
            </a:r>
            <a:r>
              <a:rPr lang="en-US" b="1" dirty="0"/>
              <a:t>: </a:t>
            </a:r>
            <a:r>
              <a:rPr lang="en-US" dirty="0"/>
              <a:t>Massachusetts, member of NFB Muslims Group, Mass Eye &amp; Ear,</a:t>
            </a:r>
          </a:p>
          <a:p>
            <a:r>
              <a:rPr lang="en-US" b="1" dirty="0"/>
              <a:t>Heather Albright: NFB of Texas,</a:t>
            </a:r>
            <a:r>
              <a:rPr lang="en-US" dirty="0"/>
              <a:t> member of NFB Muslims Group </a:t>
            </a:r>
          </a:p>
          <a:p>
            <a:r>
              <a:rPr lang="en-US" b="1" dirty="0"/>
              <a:t>Ahmat </a:t>
            </a:r>
            <a:r>
              <a:rPr lang="en-US" b="1" dirty="0" err="1"/>
              <a:t>Djouma</a:t>
            </a:r>
            <a:r>
              <a:rPr lang="en-US" b="1" dirty="0"/>
              <a:t>: President of NFB of </a:t>
            </a:r>
            <a:r>
              <a:rPr lang="en-US" dirty="0"/>
              <a:t>New York at large Chapter, New York Paralegal Assistant, Oneida County Department of Law</a:t>
            </a:r>
          </a:p>
          <a:p>
            <a:r>
              <a:rPr lang="en-US" b="1" dirty="0" err="1"/>
              <a:t>Lisan</a:t>
            </a:r>
            <a:r>
              <a:rPr lang="en-US" b="1" dirty="0"/>
              <a:t> </a:t>
            </a:r>
            <a:r>
              <a:rPr lang="en-US" b="1" dirty="0" err="1"/>
              <a:t>Hasain</a:t>
            </a:r>
            <a:r>
              <a:rPr lang="en-US" b="1" dirty="0"/>
              <a:t>: NFB of Minnesota, member of NFB Muslims Group</a:t>
            </a:r>
            <a:endParaRPr lang="en-US" dirty="0"/>
          </a:p>
          <a:p>
            <a:r>
              <a:rPr lang="en-US" b="1" dirty="0"/>
              <a:t>Kristopher Idrees Crawley: NFB of </a:t>
            </a:r>
            <a:r>
              <a:rPr lang="en-US" dirty="0"/>
              <a:t>Arizona: Access technology specialist, communications committee  of the National Organization of Blind Black Leaders</a:t>
            </a:r>
          </a:p>
          <a:p>
            <a:r>
              <a:rPr lang="en-US" b="1" dirty="0"/>
              <a:t>Abdallah </a:t>
            </a:r>
            <a:r>
              <a:rPr lang="en-US" b="1" dirty="0" err="1"/>
              <a:t>Shoolie</a:t>
            </a:r>
            <a:r>
              <a:rPr lang="en-US" b="1" dirty="0"/>
              <a:t>: </a:t>
            </a:r>
            <a:r>
              <a:rPr lang="en-US" dirty="0"/>
              <a:t>NFB of Arizona: O&amp;M instructor &amp; employment specialist</a:t>
            </a:r>
          </a:p>
          <a:p>
            <a:r>
              <a:rPr lang="en-US" b="1" dirty="0"/>
              <a:t>Tasnim </a:t>
            </a:r>
            <a:r>
              <a:rPr lang="en-US" b="1" dirty="0" err="1"/>
              <a:t>Alshuli</a:t>
            </a:r>
            <a:r>
              <a:rPr lang="en-US" b="1" dirty="0"/>
              <a:t>: NFB of </a:t>
            </a:r>
            <a:r>
              <a:rPr lang="en-US" dirty="0"/>
              <a:t>Arizona: Ph.D. Student, Chair of NFB Muslims Group &amp; Treasure for NFB Arizona Student Division   </a:t>
            </a:r>
          </a:p>
        </p:txBody>
      </p:sp>
    </p:spTree>
    <p:extLst>
      <p:ext uri="{BB962C8B-B14F-4D97-AF65-F5344CB8AC3E}">
        <p14:creationId xmlns:p14="http://schemas.microsoft.com/office/powerpoint/2010/main" val="33982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8D12-4E29-5A75-4DB4-48658F34F400}"/>
              </a:ext>
            </a:extLst>
          </p:cNvPr>
          <p:cNvSpPr>
            <a:spLocks noGrp="1"/>
          </p:cNvSpPr>
          <p:nvPr>
            <p:ph type="title"/>
          </p:nvPr>
        </p:nvSpPr>
        <p:spPr/>
        <p:txBody>
          <a:bodyPr/>
          <a:lstStyle/>
          <a:p>
            <a:pPr algn="ctr"/>
            <a:r>
              <a:rPr lang="en-US" dirty="0"/>
              <a:t>About The NFB Muslims Group</a:t>
            </a:r>
          </a:p>
        </p:txBody>
      </p:sp>
      <p:sp>
        <p:nvSpPr>
          <p:cNvPr id="3" name="Content Placeholder 2">
            <a:extLst>
              <a:ext uri="{FF2B5EF4-FFF2-40B4-BE49-F238E27FC236}">
                <a16:creationId xmlns:a16="http://schemas.microsoft.com/office/drawing/2014/main" id="{59252703-C8A5-E74C-641F-669458C2C6F7}"/>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NFB Muslims Group is to provide advocacy and education related to challenges and opportunities unique to blind Muslims, to change negative perceptions about Islam in the blindness space related to service animals and other areas, to increase access to information in accessible formats for blind Muslims, e.g. Braille Qur’ans and texts, and to serve as mentors and supports for one another.</a:t>
            </a:r>
          </a:p>
          <a:p>
            <a:r>
              <a:rPr lang="en-US" sz="1800" dirty="0">
                <a:latin typeface="Calibri" panose="020F0502020204030204" pitchFamily="34" charset="0"/>
                <a:ea typeface="Calibri" panose="020F0502020204030204" pitchFamily="34" charset="0"/>
                <a:cs typeface="Times New Roman" panose="02020603050405020304" pitchFamily="18" charset="0"/>
              </a:rPr>
              <a:t>Contact us at </a:t>
            </a:r>
            <a:r>
              <a:rPr lang="en-US" sz="1800" dirty="0">
                <a:latin typeface="Calibri" panose="020F0502020204030204" pitchFamily="34" charset="0"/>
                <a:ea typeface="Calibri" panose="020F0502020204030204" pitchFamily="34" charset="0"/>
                <a:cs typeface="Times New Roman" panose="02020603050405020304" pitchFamily="18" charset="0"/>
                <a:hlinkClick r:id="rId3"/>
              </a:rPr>
              <a:t>nfbmuslims@gmail.com</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a:t>
            </a:r>
            <a:r>
              <a:rPr lang="en-US" sz="1800" dirty="0">
                <a:latin typeface="Calibri" panose="020F0502020204030204" pitchFamily="34" charset="0"/>
                <a:ea typeface="Calibri" panose="020F0502020204030204" pitchFamily="34" charset="0"/>
                <a:cs typeface="Times New Roman" panose="02020603050405020304" pitchFamily="18" charset="0"/>
              </a:rPr>
              <a:t>ubscribe to our mailing listserv at nfb-muslims@nfbnet.org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Join our Facebook group at NFB Muslims Group</a:t>
            </a:r>
          </a:p>
        </p:txBody>
      </p:sp>
    </p:spTree>
    <p:extLst>
      <p:ext uri="{BB962C8B-B14F-4D97-AF65-F5344CB8AC3E}">
        <p14:creationId xmlns:p14="http://schemas.microsoft.com/office/powerpoint/2010/main" val="286903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D2E3-CB6F-CE59-E170-1F84876A9930}"/>
              </a:ext>
            </a:extLst>
          </p:cNvPr>
          <p:cNvSpPr>
            <a:spLocks noGrp="1"/>
          </p:cNvSpPr>
          <p:nvPr>
            <p:ph type="title"/>
          </p:nvPr>
        </p:nvSpPr>
        <p:spPr/>
        <p:txBody>
          <a:bodyPr/>
          <a:lstStyle/>
          <a:p>
            <a:r>
              <a:rPr lang="en-US" dirty="0"/>
              <a:t>Purpose of Today’s Training</a:t>
            </a:r>
          </a:p>
        </p:txBody>
      </p:sp>
      <p:sp>
        <p:nvSpPr>
          <p:cNvPr id="3" name="Content Placeholder 2">
            <a:extLst>
              <a:ext uri="{FF2B5EF4-FFF2-40B4-BE49-F238E27FC236}">
                <a16:creationId xmlns:a16="http://schemas.microsoft.com/office/drawing/2014/main" id="{CB1E29C8-88EE-7CEB-E3EF-FF5EE969DC12}"/>
              </a:ext>
            </a:extLst>
          </p:cNvPr>
          <p:cNvSpPr>
            <a:spLocks noGrp="1"/>
          </p:cNvSpPr>
          <p:nvPr>
            <p:ph idx="1"/>
          </p:nvPr>
        </p:nvSpPr>
        <p:spPr/>
        <p:txBody>
          <a:bodyPr/>
          <a:lstStyle/>
          <a:p>
            <a:r>
              <a:rPr lang="en-US" dirty="0"/>
              <a:t>Social and/or professional networking</a:t>
            </a:r>
          </a:p>
          <a:p>
            <a:r>
              <a:rPr lang="en-US" dirty="0"/>
              <a:t>Digital contact cards </a:t>
            </a:r>
          </a:p>
          <a:p>
            <a:endParaRPr lang="en-US" dirty="0"/>
          </a:p>
        </p:txBody>
      </p:sp>
    </p:spTree>
    <p:extLst>
      <p:ext uri="{BB962C8B-B14F-4D97-AF65-F5344CB8AC3E}">
        <p14:creationId xmlns:p14="http://schemas.microsoft.com/office/powerpoint/2010/main" val="38400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D2E3-CB6F-CE59-E170-1F84876A9930}"/>
              </a:ext>
            </a:extLst>
          </p:cNvPr>
          <p:cNvSpPr>
            <a:spLocks noGrp="1"/>
          </p:cNvSpPr>
          <p:nvPr>
            <p:ph type="title"/>
          </p:nvPr>
        </p:nvSpPr>
        <p:spPr/>
        <p:txBody>
          <a:bodyPr/>
          <a:lstStyle/>
          <a:p>
            <a:r>
              <a:rPr lang="en-US" dirty="0"/>
              <a:t>Networking strategies </a:t>
            </a:r>
          </a:p>
        </p:txBody>
      </p:sp>
      <p:sp>
        <p:nvSpPr>
          <p:cNvPr id="3" name="Content Placeholder 2">
            <a:extLst>
              <a:ext uri="{FF2B5EF4-FFF2-40B4-BE49-F238E27FC236}">
                <a16:creationId xmlns:a16="http://schemas.microsoft.com/office/drawing/2014/main" id="{CB1E29C8-88EE-7CEB-E3EF-FF5EE969DC12}"/>
              </a:ext>
            </a:extLst>
          </p:cNvPr>
          <p:cNvSpPr>
            <a:spLocks noGrp="1"/>
          </p:cNvSpPr>
          <p:nvPr>
            <p:ph idx="1"/>
          </p:nvPr>
        </p:nvSpPr>
        <p:spPr/>
        <p:txBody>
          <a:bodyPr>
            <a:normAutofit fontScale="85000" lnSpcReduction="20000"/>
          </a:bodyPr>
          <a:lstStyle/>
          <a:p>
            <a:r>
              <a:rPr lang="en-US" dirty="0"/>
              <a:t>Knowing where your going and who is there.</a:t>
            </a:r>
          </a:p>
          <a:p>
            <a:r>
              <a:rPr lang="en-US" dirty="0"/>
              <a:t>Gather enough information to help you prepare for the event.</a:t>
            </a:r>
          </a:p>
          <a:p>
            <a:pPr marL="0" indent="0">
              <a:buNone/>
            </a:pPr>
            <a:r>
              <a:rPr lang="en-US" dirty="0"/>
              <a:t>-Example: preparing an elevator speech, resume or CV, how to present your self professionally and formally, etc.  </a:t>
            </a:r>
          </a:p>
          <a:p>
            <a:pPr marL="0" indent="0">
              <a:buNone/>
            </a:pPr>
            <a:endParaRPr lang="en-US" dirty="0"/>
          </a:p>
          <a:p>
            <a:r>
              <a:rPr lang="en-US" dirty="0"/>
              <a:t>Prepare your contact card. </a:t>
            </a:r>
          </a:p>
          <a:p>
            <a:r>
              <a:rPr lang="en-US" dirty="0"/>
              <a:t>The information that you want to share would depend on the following:</a:t>
            </a:r>
          </a:p>
          <a:p>
            <a:pPr marL="0" indent="0">
              <a:buNone/>
            </a:pPr>
            <a:endParaRPr lang="en-US" dirty="0"/>
          </a:p>
          <a:p>
            <a:pPr marL="0" indent="0">
              <a:buNone/>
            </a:pPr>
            <a:r>
              <a:rPr lang="en-US" dirty="0"/>
              <a:t>	-Depend on the context (purpose of event)</a:t>
            </a:r>
          </a:p>
          <a:p>
            <a:pPr marL="0" indent="0">
              <a:buNone/>
            </a:pPr>
            <a:r>
              <a:rPr lang="en-US" dirty="0"/>
              <a:t>	-Depend on your personal goals for attending the event </a:t>
            </a:r>
          </a:p>
        </p:txBody>
      </p:sp>
    </p:spTree>
    <p:extLst>
      <p:ext uri="{BB962C8B-B14F-4D97-AF65-F5344CB8AC3E}">
        <p14:creationId xmlns:p14="http://schemas.microsoft.com/office/powerpoint/2010/main" val="341143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EBD1-C8E6-8E80-F769-74EA83EEF766}"/>
              </a:ext>
            </a:extLst>
          </p:cNvPr>
          <p:cNvSpPr>
            <a:spLocks noGrp="1"/>
          </p:cNvSpPr>
          <p:nvPr>
            <p:ph type="title"/>
          </p:nvPr>
        </p:nvSpPr>
        <p:spPr/>
        <p:txBody>
          <a:bodyPr/>
          <a:lstStyle/>
          <a:p>
            <a:r>
              <a:rPr lang="en-US" dirty="0"/>
              <a:t>Venues for Networking</a:t>
            </a:r>
          </a:p>
        </p:txBody>
      </p:sp>
      <p:sp>
        <p:nvSpPr>
          <p:cNvPr id="3" name="Content Placeholder 2">
            <a:extLst>
              <a:ext uri="{FF2B5EF4-FFF2-40B4-BE49-F238E27FC236}">
                <a16:creationId xmlns:a16="http://schemas.microsoft.com/office/drawing/2014/main" id="{0323D10D-37EA-397F-78FD-02EB013AEDA6}"/>
              </a:ext>
            </a:extLst>
          </p:cNvPr>
          <p:cNvSpPr>
            <a:spLocks noGrp="1"/>
          </p:cNvSpPr>
          <p:nvPr>
            <p:ph idx="1"/>
          </p:nvPr>
        </p:nvSpPr>
        <p:spPr/>
        <p:txBody>
          <a:bodyPr/>
          <a:lstStyle/>
          <a:p>
            <a:r>
              <a:rPr lang="en-US" dirty="0"/>
              <a:t>Informal spaces are mainly social events.</a:t>
            </a:r>
          </a:p>
          <a:p>
            <a:pPr marL="0" indent="0">
              <a:buNone/>
            </a:pPr>
            <a:endParaRPr lang="en-US" dirty="0"/>
          </a:p>
          <a:p>
            <a:r>
              <a:rPr lang="en-US" dirty="0"/>
              <a:t>Formal spaces include the following:</a:t>
            </a:r>
          </a:p>
          <a:p>
            <a:pPr marL="0" indent="0">
              <a:buNone/>
            </a:pPr>
            <a:r>
              <a:rPr lang="en-US" dirty="0"/>
              <a:t>	-Conferences</a:t>
            </a:r>
          </a:p>
          <a:p>
            <a:pPr marL="0" indent="0">
              <a:buNone/>
            </a:pPr>
            <a:r>
              <a:rPr lang="en-US" dirty="0"/>
              <a:t>	-Conventions</a:t>
            </a:r>
          </a:p>
          <a:p>
            <a:pPr marL="0" indent="0">
              <a:buNone/>
            </a:pPr>
            <a:r>
              <a:rPr lang="en-US" dirty="0"/>
              <a:t>	-Job fairs and employment events</a:t>
            </a:r>
          </a:p>
        </p:txBody>
      </p:sp>
    </p:spTree>
    <p:extLst>
      <p:ext uri="{BB962C8B-B14F-4D97-AF65-F5344CB8AC3E}">
        <p14:creationId xmlns:p14="http://schemas.microsoft.com/office/powerpoint/2010/main" val="22094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0043-E1C9-834D-99BA-294820224690}"/>
              </a:ext>
            </a:extLst>
          </p:cNvPr>
          <p:cNvSpPr>
            <a:spLocks noGrp="1"/>
          </p:cNvSpPr>
          <p:nvPr>
            <p:ph type="title"/>
          </p:nvPr>
        </p:nvSpPr>
        <p:spPr/>
        <p:txBody>
          <a:bodyPr/>
          <a:lstStyle/>
          <a:p>
            <a:r>
              <a:rPr lang="en-US" dirty="0"/>
              <a:t>Information on your contact card</a:t>
            </a:r>
          </a:p>
        </p:txBody>
      </p:sp>
      <p:sp>
        <p:nvSpPr>
          <p:cNvPr id="3" name="Content Placeholder 2">
            <a:extLst>
              <a:ext uri="{FF2B5EF4-FFF2-40B4-BE49-F238E27FC236}">
                <a16:creationId xmlns:a16="http://schemas.microsoft.com/office/drawing/2014/main" id="{40F7B1ED-8B48-BDF8-4462-54EBCA50D33D}"/>
              </a:ext>
            </a:extLst>
          </p:cNvPr>
          <p:cNvSpPr>
            <a:spLocks noGrp="1"/>
          </p:cNvSpPr>
          <p:nvPr>
            <p:ph idx="1"/>
          </p:nvPr>
        </p:nvSpPr>
        <p:spPr/>
        <p:txBody>
          <a:bodyPr>
            <a:normAutofit fontScale="70000" lnSpcReduction="20000"/>
          </a:bodyPr>
          <a:lstStyle/>
          <a:p>
            <a:r>
              <a:rPr lang="en-US" dirty="0"/>
              <a:t>Your contact cards should include</a:t>
            </a:r>
          </a:p>
          <a:p>
            <a:pPr marL="0" indent="0">
              <a:buNone/>
            </a:pPr>
            <a:r>
              <a:rPr lang="en-US" dirty="0"/>
              <a:t>	-Your full name</a:t>
            </a:r>
          </a:p>
          <a:p>
            <a:pPr marL="0" indent="0">
              <a:buNone/>
            </a:pPr>
            <a:r>
              <a:rPr lang="en-US" dirty="0"/>
              <a:t>	-Email address</a:t>
            </a:r>
          </a:p>
          <a:p>
            <a:pPr marL="0" indent="0">
              <a:buNone/>
            </a:pPr>
            <a:r>
              <a:rPr lang="en-US" dirty="0"/>
              <a:t>	-Phone number</a:t>
            </a:r>
          </a:p>
          <a:p>
            <a:pPr marL="0" indent="0">
              <a:buNone/>
            </a:pPr>
            <a:endParaRPr lang="en-US" dirty="0"/>
          </a:p>
          <a:p>
            <a:r>
              <a:rPr lang="en-US" dirty="0"/>
              <a:t>The following information are optional:</a:t>
            </a:r>
          </a:p>
          <a:p>
            <a:pPr marL="0" indent="0">
              <a:buNone/>
            </a:pPr>
            <a:r>
              <a:rPr lang="en-US" dirty="0"/>
              <a:t>	-Resume or CV</a:t>
            </a:r>
          </a:p>
          <a:p>
            <a:pPr marL="0" indent="0">
              <a:buNone/>
            </a:pPr>
            <a:r>
              <a:rPr lang="en-US" dirty="0"/>
              <a:t>	-Social media links such as LinkedIn</a:t>
            </a:r>
          </a:p>
          <a:p>
            <a:pPr marL="0" indent="0">
              <a:buNone/>
            </a:pPr>
            <a:r>
              <a:rPr lang="en-US" dirty="0"/>
              <a:t>	-Business website</a:t>
            </a:r>
          </a:p>
          <a:p>
            <a:pPr marL="0" indent="0">
              <a:buNone/>
            </a:pPr>
            <a:r>
              <a:rPr lang="en-US" dirty="0"/>
              <a:t>	-Business address and phone number</a:t>
            </a:r>
          </a:p>
        </p:txBody>
      </p:sp>
    </p:spTree>
    <p:extLst>
      <p:ext uri="{BB962C8B-B14F-4D97-AF65-F5344CB8AC3E}">
        <p14:creationId xmlns:p14="http://schemas.microsoft.com/office/powerpoint/2010/main" val="23173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F010-5FC3-A7DF-2584-805FA4B46D08}"/>
              </a:ext>
            </a:extLst>
          </p:cNvPr>
          <p:cNvSpPr>
            <a:spLocks noGrp="1"/>
          </p:cNvSpPr>
          <p:nvPr>
            <p:ph type="title"/>
          </p:nvPr>
        </p:nvSpPr>
        <p:spPr>
          <a:xfrm>
            <a:off x="1446212" y="381000"/>
            <a:ext cx="9144001" cy="1371600"/>
          </a:xfrm>
        </p:spPr>
        <p:txBody>
          <a:bodyPr/>
          <a:lstStyle/>
          <a:p>
            <a:r>
              <a:rPr lang="en-US" dirty="0"/>
              <a:t>IOS Apple Smart Phones Contact Card</a:t>
            </a:r>
          </a:p>
        </p:txBody>
      </p:sp>
      <p:sp>
        <p:nvSpPr>
          <p:cNvPr id="3" name="Content Placeholder 2">
            <a:extLst>
              <a:ext uri="{FF2B5EF4-FFF2-40B4-BE49-F238E27FC236}">
                <a16:creationId xmlns:a16="http://schemas.microsoft.com/office/drawing/2014/main" id="{329A746E-BC83-792B-0DE9-D96E25D99F12}"/>
              </a:ext>
            </a:extLst>
          </p:cNvPr>
          <p:cNvSpPr>
            <a:spLocks noGrp="1"/>
          </p:cNvSpPr>
          <p:nvPr>
            <p:ph idx="1"/>
          </p:nvPr>
        </p:nvSpPr>
        <p:spPr/>
        <p:txBody>
          <a:bodyPr/>
          <a:lstStyle/>
          <a:p>
            <a:r>
              <a:rPr lang="en-US" dirty="0"/>
              <a:t>Creating contact card</a:t>
            </a:r>
          </a:p>
          <a:p>
            <a:r>
              <a:rPr lang="en-US" dirty="0"/>
              <a:t>Sharing contact card</a:t>
            </a:r>
          </a:p>
          <a:p>
            <a:r>
              <a:rPr lang="en-US" dirty="0"/>
              <a:t>Receiving contact card</a:t>
            </a:r>
          </a:p>
        </p:txBody>
      </p:sp>
    </p:spTree>
    <p:extLst>
      <p:ext uri="{BB962C8B-B14F-4D97-AF65-F5344CB8AC3E}">
        <p14:creationId xmlns:p14="http://schemas.microsoft.com/office/powerpoint/2010/main" val="363036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598</TotalTime>
  <Words>871</Words>
  <Application>Microsoft Office PowerPoint</Application>
  <PresentationFormat>Custom</PresentationFormat>
  <Paragraphs>120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Corbel</vt:lpstr>
      <vt:lpstr>Digital Blue Tunnel 16x9</vt:lpstr>
      <vt:lpstr>Digital Business Cards  &amp;  Networking Strategies</vt:lpstr>
      <vt:lpstr>Link to the Recorded presentation</vt:lpstr>
      <vt:lpstr>Presenters </vt:lpstr>
      <vt:lpstr>About The NFB Muslims Group</vt:lpstr>
      <vt:lpstr>Purpose of Today’s Training</vt:lpstr>
      <vt:lpstr>Networking strategies </vt:lpstr>
      <vt:lpstr>Venues for Networking</vt:lpstr>
      <vt:lpstr>Information on your contact card</vt:lpstr>
      <vt:lpstr>IOS Apple Smart Phones Contact Card</vt:lpstr>
      <vt:lpstr>Android Smart Phone Contact Card</vt:lpstr>
      <vt:lpstr>QR Code &amp; Barcode scanner</vt:lpstr>
      <vt:lpstr>QR Code &amp; Barcode Scanner App demo </vt:lpstr>
      <vt:lpstr>Traditional Business Cards</vt:lpstr>
      <vt:lpstr>The Benefits of Digital Business Cards</vt:lpstr>
      <vt:lpstr>Linq App</vt:lpstr>
      <vt:lpstr>Tips &amp; Safety on sharing Digital contact cards</vt:lpstr>
      <vt:lpstr>Other Digital resources</vt:lpstr>
      <vt:lpstr>Questions  &amp;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Kristopher Crawley</dc:creator>
  <cp:lastModifiedBy>Alshuli, Tasnim A - (talshuli)</cp:lastModifiedBy>
  <cp:revision>42</cp:revision>
  <dcterms:created xsi:type="dcterms:W3CDTF">2023-05-27T13:37:16Z</dcterms:created>
  <dcterms:modified xsi:type="dcterms:W3CDTF">2023-06-20T19:52:08Z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